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D71C664-58D1-37BD-1434-A4F0DE7C0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5</cp:revision>
  <dcterms:created xsi:type="dcterms:W3CDTF">2026-06-01T13:12:33Z</dcterms:created>
  <dcterms:modified xsi:type="dcterms:W3CDTF">2026-06-02T08:56:02Z</dcterms:modified>
</cp:coreProperties>
</file>